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Default Extension="svg" ContentType="image/svg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5"/>
  </p:notesMasterIdLst>
  <p:sldIdLst>
    <p:sldId id="256" r:id="rId5"/>
    <p:sldId id="1448944855" r:id="rId6"/>
    <p:sldId id="1448944842" r:id="rId7"/>
    <p:sldId id="1448944847" r:id="rId8"/>
    <p:sldId id="1448944854" r:id="rId9"/>
    <p:sldId id="1448944848" r:id="rId10"/>
    <p:sldId id="1448944849" r:id="rId11"/>
    <p:sldId id="1448944850" r:id="rId12"/>
    <p:sldId id="1448944851" r:id="rId13"/>
    <p:sldId id="259" r:id="rId14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88005B"/>
    <a:srgbClr val="FF2A00"/>
    <a:srgbClr val="B4FCF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53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media/image1.png>
</file>

<file path=ppt/media/image10.png>
</file>

<file path=ppt/media/image10.svg>
</file>

<file path=ppt/media/image11.png>
</file>

<file path=ppt/media/image12.png>
</file>

<file path=ppt/media/image13.jpeg>
</file>

<file path=ppt/media/image14.jpeg>
</file>

<file path=ppt/media/image15.jpeg>
</file>

<file path=ppt/media/image16.wmf>
</file>

<file path=ppt/media/image17.png>
</file>

<file path=ppt/media/image18.jpeg>
</file>

<file path=ppt/media/image19.png>
</file>

<file path=ppt/media/image2.png>
</file>

<file path=ppt/media/image2.svg>
</file>

<file path=ppt/media/image20.png>
</file>

<file path=ppt/media/image3.png>
</file>

<file path=ppt/media/image4.png>
</file>

<file path=ppt/media/image4.sv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xmlns="" val="880960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B72BE2E5-C53B-4115-9A54-D8BA6D9E199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xmlns="" id="{92FBB75D-85BB-43BF-A75C-9700D9C721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393532" y="2932934"/>
            <a:ext cx="3750468" cy="2248816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xmlns="" id="{2AD26EA1-9748-44E3-B232-07330DFDB2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95303" y="525796"/>
            <a:ext cx="3792000" cy="180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o Título"/>
          <p:cNvSpPr txBox="1">
            <a:spLocks noGrp="1"/>
          </p:cNvSpPr>
          <p:nvPr>
            <p:ph type="title"/>
          </p:nvPr>
        </p:nvSpPr>
        <p:spPr>
          <a:xfrm>
            <a:off x="392388" y="205978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9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1200150"/>
            <a:ext cx="7551149" cy="339447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xmlns="" id="{56EBB230-F7F9-40F8-A09E-9AB050F119BB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xmlns="" id="{F0E84E17-BDC1-41DD-97A2-C32AFF1C41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o Título"/>
          <p:cNvSpPr txBox="1">
            <a:spLocks noGrp="1"/>
          </p:cNvSpPr>
          <p:nvPr>
            <p:ph type="title"/>
          </p:nvPr>
        </p:nvSpPr>
        <p:spPr>
          <a:xfrm>
            <a:off x="6082331" y="377426"/>
            <a:ext cx="1797645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02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92388" y="377426"/>
            <a:ext cx="5517594" cy="438864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xmlns="" id="{0440BD70-AE55-46A6-B9E1-7E6B4A3E2597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xmlns="" id="{C3AB3B02-E76C-4FAB-AD1B-354C5F1CDE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1697169F-C56B-4189-A307-A2853A306BC5}"/>
              </a:ext>
            </a:extLst>
          </p:cNvPr>
          <p:cNvSpPr/>
          <p:nvPr userDrawn="1"/>
        </p:nvSpPr>
        <p:spPr>
          <a:xfrm>
            <a:off x="0" y="-38250"/>
            <a:ext cx="9144000" cy="5220000"/>
          </a:xfrm>
          <a:prstGeom prst="rect">
            <a:avLst/>
          </a:prstGeom>
          <a:solidFill>
            <a:srgbClr val="002C2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xmlns="" id="{C0A207C0-B955-4401-AF12-CF53242709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-2" y="-144575"/>
            <a:ext cx="4657059" cy="2792417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xmlns="" id="{45798619-212D-4D1E-81CE-D5B296300E8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111307" y="4216938"/>
            <a:ext cx="1896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6686309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xmlns="" id="{BD69EDC2-B707-4557-B0E8-CC7659A79FAE}"/>
              </a:ext>
            </a:extLst>
          </p:cNvPr>
          <p:cNvSpPr/>
          <p:nvPr userDrawn="1"/>
        </p:nvSpPr>
        <p:spPr>
          <a:xfrm>
            <a:off x="0" y="-56250"/>
            <a:ext cx="9144000" cy="52560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xmlns="" id="{F1D5B860-F608-404D-A6E3-55CFD79087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676000" y="1671750"/>
            <a:ext cx="3792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332587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o Título"/>
          <p:cNvSpPr txBox="1">
            <a:spLocks noGrp="1"/>
          </p:cNvSpPr>
          <p:nvPr>
            <p:ph type="title"/>
          </p:nvPr>
        </p:nvSpPr>
        <p:spPr>
          <a:xfrm>
            <a:off x="392388" y="1597822"/>
            <a:ext cx="7551149" cy="110252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2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058665" y="2914650"/>
            <a:ext cx="6218594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382CD95A-A8A7-4A28-A57B-5AFF58CAE495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xmlns="" id="{D12BF48C-4100-432C-A72C-2CA72BFD98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1033917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305176"/>
            <a:ext cx="7551149" cy="1021557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Texto do Título</a:t>
            </a:r>
          </a:p>
        </p:txBody>
      </p:sp>
      <p:sp>
        <p:nvSpPr>
          <p:cNvPr id="3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92388" y="2180034"/>
            <a:ext cx="755114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579B2584-D82A-434C-907E-5AD4708B4A5F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xmlns="" id="{0BA4A514-A3EF-435D-BF62-1B39358486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9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98A7463F-7713-42EA-8A15-BDA2961FCD24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xmlns="" id="{07CC0238-F9AC-4816-B8CD-E40135A6342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05743" y="1371599"/>
            <a:ext cx="3637794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 dirty="0"/>
          </a:p>
        </p:txBody>
      </p:sp>
      <p:sp>
        <p:nvSpPr>
          <p:cNvPr id="13" name="Texto do Título">
            <a:extLst>
              <a:ext uri="{FF2B5EF4-FFF2-40B4-BE49-F238E27FC236}">
                <a16:creationId xmlns:a16="http://schemas.microsoft.com/office/drawing/2014/main" xmlns="" id="{71A1DC59-F919-49D7-93AC-7F97FA4481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388" y="377427"/>
            <a:ext cx="7551149" cy="85725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14" name="Nível de Corpo Um…">
            <a:extLst>
              <a:ext uri="{FF2B5EF4-FFF2-40B4-BE49-F238E27FC236}">
                <a16:creationId xmlns:a16="http://schemas.microsoft.com/office/drawing/2014/main" xmlns="" id="{DAE5C6F0-0EB8-4E38-B508-92B4D1C0536A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57200" y="1371599"/>
            <a:ext cx="3718112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DB1D7A5D-A48A-4407-AC8A-A2B933367683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xmlns="" id="{CE9DF7DC-3AC6-4ACF-B842-7129C43146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o Título"/>
          <p:cNvSpPr txBox="1">
            <a:spLocks noGrp="1"/>
          </p:cNvSpPr>
          <p:nvPr>
            <p:ph type="title"/>
          </p:nvPr>
        </p:nvSpPr>
        <p:spPr>
          <a:xfrm>
            <a:off x="392388" y="379912"/>
            <a:ext cx="3008315" cy="871539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7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575050" y="379915"/>
            <a:ext cx="4368487" cy="4389836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392388" y="1251454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8F88ECC2-470E-4E41-8255-6900EE08FF8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xmlns="" id="{007629A3-E5F3-4232-AC3E-7E773C88E9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o Título"/>
          <p:cNvSpPr txBox="1">
            <a:spLocks noGrp="1"/>
          </p:cNvSpPr>
          <p:nvPr>
            <p:ph type="title"/>
          </p:nvPr>
        </p:nvSpPr>
        <p:spPr>
          <a:xfrm>
            <a:off x="1424762" y="3599015"/>
            <a:ext cx="5486401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424762" y="377427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1424762" y="4159556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2F2456B8-1030-4813-B77D-CFBEB0573812}"/>
              </a:ext>
            </a:extLst>
          </p:cNvPr>
          <p:cNvSpPr/>
          <p:nvPr userDrawn="1"/>
        </p:nvSpPr>
        <p:spPr>
          <a:xfrm>
            <a:off x="8335925" y="0"/>
            <a:ext cx="808075" cy="5143500"/>
          </a:xfrm>
          <a:prstGeom prst="rect">
            <a:avLst/>
          </a:prstGeom>
          <a:solidFill>
            <a:srgbClr val="88005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xmlns="" id="{107B511C-2EB3-40D0-BCAC-2B9DB5137B0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79962" y="4697638"/>
            <a:ext cx="720000" cy="34177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457200" y="377427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 err="1"/>
              <a:t>Texto</a:t>
            </a:r>
            <a:r>
              <a:rPr dirty="0"/>
              <a:t> do </a:t>
            </a:r>
            <a:r>
              <a:rPr dirty="0" err="1"/>
              <a:t>Título</a:t>
            </a:r>
            <a:endParaRPr dirty="0"/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Um</a:t>
            </a:r>
          </a:p>
          <a:p>
            <a:pPr lvl="1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Dois</a:t>
            </a:r>
            <a:endParaRPr dirty="0"/>
          </a:p>
          <a:p>
            <a:pPr lvl="2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</a:t>
            </a:r>
            <a:r>
              <a:rPr dirty="0" err="1"/>
              <a:t>Três</a:t>
            </a:r>
            <a:endParaRPr dirty="0"/>
          </a:p>
          <a:p>
            <a:pPr lvl="3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Quatro</a:t>
            </a:r>
          </a:p>
          <a:p>
            <a:pPr lvl="4"/>
            <a:r>
              <a:rPr dirty="0" err="1"/>
              <a:t>Nível</a:t>
            </a:r>
            <a:r>
              <a:rPr dirty="0"/>
              <a:t> de </a:t>
            </a:r>
            <a:r>
              <a:rPr dirty="0" err="1"/>
              <a:t>Corpo</a:t>
            </a:r>
            <a:r>
              <a:rPr dirty="0"/>
              <a:t> Cinco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0" r:id="rId4"/>
    <p:sldLayoutId id="2147483651" r:id="rId5"/>
    <p:sldLayoutId id="2147483652" r:id="rId6"/>
    <p:sldLayoutId id="2147483653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sv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uangomes.netlify.app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D974EFB-1823-854F-EADA-689E053E3A06}"/>
              </a:ext>
            </a:extLst>
          </p:cNvPr>
          <p:cNvSpPr txBox="1">
            <a:spLocks/>
          </p:cNvSpPr>
          <p:nvPr/>
        </p:nvSpPr>
        <p:spPr>
          <a:xfrm>
            <a:off x="488370" y="4250485"/>
            <a:ext cx="7729985" cy="722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28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Palestrante : LUAN GOMES</a:t>
            </a:r>
            <a:endParaRPr lang="pt-BR" sz="28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Imagem 8" descr="LOGO LACRE COM AMO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46733" y="-315310"/>
            <a:ext cx="2802977" cy="2802977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147145" y="2144110"/>
            <a:ext cx="8502869" cy="21098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265175" hangingPunct="1">
              <a:defRPr sz="2262">
                <a:solidFill>
                  <a:srgbClr val="FFFFFF"/>
                </a:solidFill>
              </a:defRPr>
            </a:pPr>
            <a:endParaRPr lang="pt-BR" b="1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1º Seminário </a:t>
            </a:r>
            <a:r>
              <a:rPr lang="pt-BR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Yduqs</a:t>
            </a:r>
            <a:r>
              <a:rPr lang="pt-BR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pt-BR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Wyden</a:t>
            </a:r>
            <a:r>
              <a:rPr lang="pt-BR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Núcleo de Inclusão Digital (NID)</a:t>
            </a:r>
          </a:p>
          <a:p>
            <a:pPr defTabSz="265175" hangingPunct="1">
              <a:defRPr sz="2262">
                <a:solidFill>
                  <a:srgbClr val="FFFFFF"/>
                </a:solidFill>
              </a:defRPr>
            </a:pPr>
            <a:endParaRPr lang="pt-BR" b="1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ctr" defTabSz="265175" hangingPunct="1">
              <a:defRPr sz="2262">
                <a:solidFill>
                  <a:srgbClr val="FFFFFF"/>
                </a:solidFill>
              </a:defRPr>
            </a:pPr>
            <a:r>
              <a:rPr lang="pt-BR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Formação Continuada no Uso de Tecnologias Digitais (Tópicos em Informática)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C87C63-F2EC-3C46-F573-CE240809155A}"/>
              </a:ext>
            </a:extLst>
          </p:cNvPr>
          <p:cNvSpPr txBox="1">
            <a:spLocks/>
          </p:cNvSpPr>
          <p:nvPr/>
        </p:nvSpPr>
        <p:spPr>
          <a:xfrm>
            <a:off x="722900" y="4029915"/>
            <a:ext cx="7729985" cy="722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defTabSz="265175" hangingPunct="1">
              <a:defRPr sz="2262">
                <a:solidFill>
                  <a:srgbClr val="FFFFFF"/>
                </a:solidFill>
              </a:defRPr>
            </a:pPr>
            <a:r>
              <a:rPr lang="pt-BR" sz="3200" b="1" dirty="0">
                <a:solidFill>
                  <a:schemeClr val="bg1"/>
                </a:solidFill>
              </a:rPr>
              <a:t>Obrigado!!! </a:t>
            </a:r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xmlns="" id="{1C2F900C-EE5A-7164-7F89-765D0400DE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19233663">
            <a:off x="6224576" y="2483554"/>
            <a:ext cx="2566561" cy="1044325"/>
          </a:xfrm>
          <a:prstGeom prst="rect">
            <a:avLst/>
          </a:prstGeom>
        </p:spPr>
      </p:pic>
      <p:pic>
        <p:nvPicPr>
          <p:cNvPr id="4" name="Imagem 3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C58B852A-A624-BE81-774D-4D07B346FC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22972" y="77368"/>
            <a:ext cx="1452900" cy="150479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Grupo de pessoas posando para foto em frente a tela de projeção&#10;&#10;Descrição gerada automaticamente com confiança média">
            <a:extLst>
              <a:ext uri="{FF2B5EF4-FFF2-40B4-BE49-F238E27FC236}">
                <a16:creationId xmlns:a16="http://schemas.microsoft.com/office/drawing/2014/main" xmlns="" id="{35DA1AF6-FF40-9773-BB40-CF9526305E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2728607"/>
            <a:ext cx="3230626" cy="2414893"/>
          </a:xfrm>
          <a:prstGeom prst="rect">
            <a:avLst/>
          </a:prstGeom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</p:pic>
      <p:pic>
        <p:nvPicPr>
          <p:cNvPr id="3" name="Imagem 2" descr="Grupo de pessoas posando para foto em frente a parede azul&#10;&#10;Descrição gerada automaticamente com confiança média">
            <a:extLst>
              <a:ext uri="{FF2B5EF4-FFF2-40B4-BE49-F238E27FC236}">
                <a16:creationId xmlns:a16="http://schemas.microsoft.com/office/drawing/2014/main" xmlns="" id="{44073BD4-FAE5-7379-06EC-CF82A55C37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16442" y="1124608"/>
            <a:ext cx="3309527" cy="2473872"/>
          </a:xfrm>
          <a:prstGeom prst="rect">
            <a:avLst/>
          </a:prstGeom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</p:pic>
      <p:pic>
        <p:nvPicPr>
          <p:cNvPr id="4" name="Imagem 3" descr="Uma imagem contendo pessoa, no interior, criança, jovem&#10;&#10;Descrição gerada automaticamente">
            <a:extLst>
              <a:ext uri="{FF2B5EF4-FFF2-40B4-BE49-F238E27FC236}">
                <a16:creationId xmlns:a16="http://schemas.microsoft.com/office/drawing/2014/main" xmlns="" id="{AB9F4A50-B42C-5E45-84C3-D90D87C5CD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91588" y="-52550"/>
            <a:ext cx="2520882" cy="3361176"/>
          </a:xfrm>
          <a:prstGeom prst="rect">
            <a:avLst/>
          </a:prstGeom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xmlns="" id="{0DCBB5F1-1BA0-4EF0-8CDD-85ACE3E2E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35962" y="192873"/>
            <a:ext cx="561685" cy="56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ícone premio, com, uma, estrela Livre de Hawcons Sports Stroke">
            <a:extLst>
              <a:ext uri="{FF2B5EF4-FFF2-40B4-BE49-F238E27FC236}">
                <a16:creationId xmlns:a16="http://schemas.microsoft.com/office/drawing/2014/main" xmlns="" id="{6DEC8EFF-F062-4886-BF7B-9D3559543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423163" y="185278"/>
            <a:ext cx="561684" cy="56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35CE899B-90E9-4B56-BBFE-5406760AA2A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59464" t="43957" r="33812" b="1"/>
          <a:stretch/>
        </p:blipFill>
        <p:spPr>
          <a:xfrm>
            <a:off x="7479494" y="0"/>
            <a:ext cx="849810" cy="452797"/>
          </a:xfrm>
          <a:prstGeom prst="rect">
            <a:avLst/>
          </a:prstGeom>
        </p:spPr>
      </p:pic>
      <p:pic>
        <p:nvPicPr>
          <p:cNvPr id="12" name="Gráfico 11" descr="Pódio estrutura de tópicos">
            <a:extLst>
              <a:ext uri="{FF2B5EF4-FFF2-40B4-BE49-F238E27FC236}">
                <a16:creationId xmlns:a16="http://schemas.microsoft.com/office/drawing/2014/main" xmlns="" id="{AA22EE61-D162-4749-B007-EFE949E00E1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092790" y="525206"/>
            <a:ext cx="699300" cy="699300"/>
          </a:xfrm>
          <a:prstGeom prst="rect">
            <a:avLst/>
          </a:prstGeom>
        </p:spPr>
      </p:pic>
      <p:sp>
        <p:nvSpPr>
          <p:cNvPr id="13" name="TextBox 1">
            <a:extLst>
              <a:ext uri="{FF2B5EF4-FFF2-40B4-BE49-F238E27FC236}">
                <a16:creationId xmlns:a16="http://schemas.microsoft.com/office/drawing/2014/main" xmlns="" id="{5905B5EA-6B88-4832-A971-1787EC3B3F0B}"/>
              </a:ext>
            </a:extLst>
          </p:cNvPr>
          <p:cNvSpPr txBox="1"/>
          <p:nvPr/>
        </p:nvSpPr>
        <p:spPr>
          <a:xfrm>
            <a:off x="5892630" y="726777"/>
            <a:ext cx="13608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800" hangingPunct="1">
              <a:defRPr/>
            </a:pPr>
            <a:r>
              <a:rPr lang="pt-BR" sz="1200" kern="1200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Verdana" panose="020B0604030504040204" pitchFamily="34" charset="0"/>
                <a:cs typeface="Verdana" panose="020B0604030504040204" pitchFamily="34" charset="0"/>
              </a:rPr>
              <a:t>NID</a:t>
            </a:r>
          </a:p>
        </p:txBody>
      </p:sp>
      <p:sp>
        <p:nvSpPr>
          <p:cNvPr id="14" name="CaixaDeTexto 5">
            <a:extLst>
              <a:ext uri="{FF2B5EF4-FFF2-40B4-BE49-F238E27FC236}">
                <a16:creationId xmlns:a16="http://schemas.microsoft.com/office/drawing/2014/main" xmlns="" id="{5E8087FC-230A-4E94-87FD-DF8DAF2AE7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1727" y="0"/>
            <a:ext cx="4171908" cy="52322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defTabSz="685754" eaLnBrk="1" hangingPunct="1">
              <a:defRPr/>
            </a:pPr>
            <a:r>
              <a:rPr lang="pt-BR" sz="2800" b="1" dirty="0">
                <a:solidFill>
                  <a:srgbClr val="663300"/>
                </a:solidFill>
                <a:latin typeface="Bookman Old Style" panose="02050604050505020204" pitchFamily="18" charset="0"/>
                <a:cs typeface="+mn-cs"/>
                <a:sym typeface="Gill Sans" charset="0"/>
              </a:rPr>
              <a:t>AGENDA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xmlns="" id="{A46E0924-19D5-48A3-A437-7E97CC5DAE83}"/>
              </a:ext>
            </a:extLst>
          </p:cNvPr>
          <p:cNvSpPr/>
          <p:nvPr/>
        </p:nvSpPr>
        <p:spPr>
          <a:xfrm>
            <a:off x="0" y="603091"/>
            <a:ext cx="8566006" cy="4344779"/>
          </a:xfrm>
          <a:prstGeom prst="rect">
            <a:avLst/>
          </a:prstGeom>
        </p:spPr>
        <p:txBody>
          <a:bodyPr wrap="square" lIns="68580" tIns="34290" rIns="68580" bIns="34290" anchor="t">
            <a:spAutoFit/>
          </a:bodyPr>
          <a:lstStyle/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1200" kern="1200" dirty="0">
              <a:solidFill>
                <a:srgbClr val="887E6F"/>
              </a:solidFill>
              <a:latin typeface="Bookman Old Style"/>
              <a:ea typeface="+mn-ea"/>
              <a:cs typeface="+mn-cs"/>
              <a:sym typeface="Gill Sans" charset="0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2000" b="1" kern="1200" dirty="0" smtClean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Introdução</a:t>
            </a:r>
            <a:endParaRPr lang="pt-BR" sz="2000" b="1" kern="1200" dirty="0">
              <a:solidFill>
                <a:srgbClr val="887E6F"/>
              </a:solidFill>
              <a:latin typeface="Bookman Old Style"/>
              <a:ea typeface="+mn-ea"/>
              <a:cs typeface="+mn-cs"/>
              <a:sym typeface="Gill Sans" charset="0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2000" b="1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2000" b="1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Arquitetura </a:t>
            </a:r>
            <a:r>
              <a:rPr lang="pt-BR" sz="2000" b="1" kern="1200" dirty="0" smtClean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de Computador</a:t>
            </a:r>
            <a:endParaRPr lang="pt-BR" sz="2000" b="1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2000" b="1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2000" b="1" kern="1200" dirty="0" err="1" smtClean="0">
                <a:solidFill>
                  <a:srgbClr val="887E6F"/>
                </a:solidFill>
                <a:latin typeface="Bookman Old Style"/>
                <a:ea typeface="+mn-ea"/>
                <a:cs typeface="+mn-cs"/>
                <a:sym typeface="Gill Sans" charset="0"/>
              </a:rPr>
              <a:t>Podcast</a:t>
            </a:r>
            <a:endParaRPr lang="pt-BR" sz="2000" b="1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2000" b="1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2000" b="1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HTML/CSS/JS – Apresentação Criativa – </a:t>
            </a: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2000" b="1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2000" b="1" kern="1200" dirty="0" smtClean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Site</a:t>
            </a:r>
            <a:endParaRPr lang="pt-BR" sz="2000" b="1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endParaRPr lang="pt-BR" sz="2000" b="1" kern="1200" dirty="0" smtClean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  <a:p>
            <a:pPr marL="214313" indent="-214313" defTabSz="685800" hangingPunct="1">
              <a:spcBef>
                <a:spcPts val="450"/>
              </a:spcBef>
              <a:buClr>
                <a:srgbClr val="C00000"/>
              </a:buClr>
              <a:buSzPct val="180000"/>
              <a:buFont typeface="Wingdings" panose="05000000000000000000" pitchFamily="2" charset="2"/>
              <a:buChar char="ü"/>
            </a:pPr>
            <a:r>
              <a:rPr lang="pt-BR" sz="2000" b="1" kern="1200" dirty="0" smtClean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Pergunta </a:t>
            </a:r>
            <a:r>
              <a:rPr lang="pt-BR" sz="2000" b="1" kern="1200" dirty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da </a:t>
            </a:r>
            <a:r>
              <a:rPr lang="pt-BR" sz="2000" b="1" kern="1200" dirty="0" smtClean="0">
                <a:solidFill>
                  <a:srgbClr val="887E6F"/>
                </a:solidFill>
                <a:latin typeface="Bookman Old Style"/>
                <a:ea typeface="+mn-ea"/>
                <a:cs typeface="+mn-cs"/>
              </a:rPr>
              <a:t>Plateia</a:t>
            </a:r>
            <a:endParaRPr lang="pt-BR" sz="2000" b="1" kern="1200" dirty="0">
              <a:solidFill>
                <a:srgbClr val="887E6F"/>
              </a:solidFill>
              <a:latin typeface="Bookman Old Styl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164401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66233" cy="1067491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Introdução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xmlns="" id="{F9B8B476-7807-D7FF-02BC-485EF40A7B76}"/>
              </a:ext>
            </a:extLst>
          </p:cNvPr>
          <p:cNvSpPr txBox="1"/>
          <p:nvPr/>
        </p:nvSpPr>
        <p:spPr>
          <a:xfrm>
            <a:off x="4361794" y="1422417"/>
            <a:ext cx="3920358" cy="32316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pt-BR" sz="2000" dirty="0" smtClean="0"/>
              <a:t>Parabéns e nosso muito obrigado a todos os participantes e idealizadores do Projeto NID, pela participação de forma colaborativa nas atividades, enfatizando sempre a temática da inclusão, e a capacidade de aprendizado de pais e alunos.</a:t>
            </a:r>
          </a:p>
          <a:p>
            <a:pPr algn="just"/>
            <a:endParaRPr lang="pt-BR" sz="2400" dirty="0"/>
          </a:p>
        </p:txBody>
      </p:sp>
      <p:pic>
        <p:nvPicPr>
          <p:cNvPr id="7" name="Imagem 6" descr="Família0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408385"/>
            <a:ext cx="4330262" cy="324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244227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Arquitetura de Dados Luan - Fina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675331" y="1429407"/>
            <a:ext cx="5641248" cy="3545927"/>
          </a:xfrm>
          <a:prstGeom prst="rect">
            <a:avLst/>
          </a:prstGeom>
        </p:spPr>
      </p:pic>
      <p:pic>
        <p:nvPicPr>
          <p:cNvPr id="8" name="Imagem 7" descr="WhatsApp Image 2023-12-02 at 01.52.32(1).jpe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051472"/>
            <a:ext cx="3069021" cy="4092028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8338457" cy="1292772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</a:rPr>
              <a:t>Arquitetura de Computador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074" name="AutoShape 2" descr="blob:https://web.whatsapp.com/236397b8-9e14-4725-b6f0-f32215a52b24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3076" name="AutoShape 4" descr="blob:https://web.whatsapp.com/236397b8-9e14-4725-b6f0-f32215a52b24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4329970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55724" cy="1313793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Podcast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06AB9A6D-08A1-908B-57E7-6FA4F6F98C0E}"/>
              </a:ext>
            </a:extLst>
          </p:cNvPr>
          <p:cNvSpPr txBox="1"/>
          <p:nvPr/>
        </p:nvSpPr>
        <p:spPr>
          <a:xfrm>
            <a:off x="304800" y="1651545"/>
            <a:ext cx="7591778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endParaRPr lang="pt-BR" sz="2800" dirty="0"/>
          </a:p>
        </p:txBody>
      </p:sp>
      <p:graphicFrame>
        <p:nvGraphicFramePr>
          <p:cNvPr id="2052" name="Object 4"/>
          <p:cNvGraphicFramePr>
            <a:graphicFrameLocks noChangeAspect="1"/>
          </p:cNvGraphicFramePr>
          <p:nvPr/>
        </p:nvGraphicFramePr>
        <p:xfrm>
          <a:off x="1349608" y="2081048"/>
          <a:ext cx="5877262" cy="2228193"/>
        </p:xfrm>
        <a:graphic>
          <a:graphicData uri="http://schemas.openxmlformats.org/presentationml/2006/ole">
            <p:oleObj spid="_x0000_s2052" name="Objeto de Shell de Gerenciador" showAsIcon="1" r:id="rId3" imgW="1156320" imgH="437760" progId="Package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7691379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/>
          <p:nvPr/>
        </p:nvPicPr>
        <p:blipFill>
          <a:blip r:embed="rId2" cstate="print"/>
          <a:srcRect l="12993" t="23744" r="15495" b="10046"/>
          <a:stretch>
            <a:fillRect/>
          </a:stretch>
        </p:blipFill>
        <p:spPr bwMode="auto">
          <a:xfrm>
            <a:off x="252240" y="1124606"/>
            <a:ext cx="7840717" cy="4008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"/>
            <a:ext cx="8324193" cy="1271753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</a:rPr>
              <a:t>HTML/CSS/JS – Apresentação Criativa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494861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66234" cy="1236823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Site – Link Cloud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2722776" y="2387083"/>
            <a:ext cx="380414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600" dirty="0" smtClean="0">
                <a:hlinkClick r:id="rId2"/>
              </a:rPr>
              <a:t>Site de </a:t>
            </a:r>
            <a:r>
              <a:rPr lang="pt-BR" sz="2600" dirty="0" err="1" smtClean="0">
                <a:hlinkClick r:id="rId2"/>
              </a:rPr>
              <a:t>Luan</a:t>
            </a:r>
            <a:endParaRPr lang="pt-BR" sz="2600" dirty="0"/>
          </a:p>
        </p:txBody>
      </p:sp>
    </p:spTree>
    <p:extLst>
      <p:ext uri="{BB962C8B-B14F-4D97-AF65-F5344CB8AC3E}">
        <p14:creationId xmlns:p14="http://schemas.microsoft.com/office/powerpoint/2010/main" xmlns="" val="8820227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3DF4DE9F-E280-4DD5-A63B-3C136B01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239" y="306113"/>
            <a:ext cx="4866887" cy="942000"/>
          </a:xfrm>
          <a:prstGeom prst="flowChartDocument">
            <a:avLst/>
          </a:prstGeom>
          <a:solidFill>
            <a:srgbClr val="F00E3E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Pergunta da Plateia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Imagem 3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xmlns="" id="{1378898C-F74D-AA36-2F6F-380979EB09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26731" y="1366135"/>
            <a:ext cx="3745089" cy="374508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xmlns="" id="{5BBE010C-C099-164D-8B47-31F3B7D86BFD}"/>
              </a:ext>
            </a:extLst>
          </p:cNvPr>
          <p:cNvSpPr txBox="1"/>
          <p:nvPr/>
        </p:nvSpPr>
        <p:spPr>
          <a:xfrm rot="19054374">
            <a:off x="5141170" y="1996377"/>
            <a:ext cx="2731911" cy="1323439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FF0000"/>
                </a:solidFill>
              </a:rPr>
              <a:t>Somente 01 Pergunta</a:t>
            </a:r>
          </a:p>
        </p:txBody>
      </p:sp>
    </p:spTree>
    <p:extLst>
      <p:ext uri="{BB962C8B-B14F-4D97-AF65-F5344CB8AC3E}">
        <p14:creationId xmlns:p14="http://schemas.microsoft.com/office/powerpoint/2010/main" xmlns="" val="27941402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Personalizada 2">
      <a:majorFont>
        <a:latin typeface="Big Shoulders Display Black"/>
        <a:ea typeface="Calibri"/>
        <a:cs typeface="Calibri"/>
      </a:majorFont>
      <a:minorFont>
        <a:latin typeface="Georam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7E326A6FBD7C948AAF887265A2DB080" ma:contentTypeVersion="13" ma:contentTypeDescription="Crie um novo documento." ma:contentTypeScope="" ma:versionID="5629727caf6964b78819cfb788ada473">
  <xsd:schema xmlns:xsd="http://www.w3.org/2001/XMLSchema" xmlns:xs="http://www.w3.org/2001/XMLSchema" xmlns:p="http://schemas.microsoft.com/office/2006/metadata/properties" xmlns:ns2="bab2302b-9cf7-40b9-b316-803bc24ea342" xmlns:ns3="c298cbf6-df3b-44f4-88ee-2b3d9158f680" targetNamespace="http://schemas.microsoft.com/office/2006/metadata/properties" ma:root="true" ma:fieldsID="929990cc5bdd3bebd2af3f9d94cdeeec" ns2:_="" ns3:_="">
    <xsd:import namespace="bab2302b-9cf7-40b9-b316-803bc24ea342"/>
    <xsd:import namespace="c298cbf6-df3b-44f4-88ee-2b3d9158f6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2302b-9cf7-40b9-b316-803bc24ea3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98cbf6-df3b-44f4-88ee-2b3d9158f68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A7BB859-CC6B-497C-9B96-0A0D80ADCD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b2302b-9cf7-40b9-b316-803bc24ea342"/>
    <ds:schemaRef ds:uri="c298cbf6-df3b-44f4-88ee-2b3d9158f6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61A30F4-F1EA-4F98-A164-76D337EE556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ED456AD-07D2-43E3-AD57-2C904906666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2504</TotalTime>
  <Words>107</Words>
  <Application>Microsoft Office PowerPoint</Application>
  <PresentationFormat>Apresentação na tela (16:9)</PresentationFormat>
  <Paragraphs>29</Paragraphs>
  <Slides>10</Slides>
  <Notes>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2" baseType="lpstr">
      <vt:lpstr>Office Theme</vt:lpstr>
      <vt:lpstr>Objeto de Shell de Gerenciador</vt:lpstr>
      <vt:lpstr>Slide 1</vt:lpstr>
      <vt:lpstr>Slide 2</vt:lpstr>
      <vt:lpstr>Slide 3</vt:lpstr>
      <vt:lpstr>Introdução</vt:lpstr>
      <vt:lpstr>Arquitetura de Computador</vt:lpstr>
      <vt:lpstr>Podcast</vt:lpstr>
      <vt:lpstr>HTML/CSS/JS – Apresentação Criativa</vt:lpstr>
      <vt:lpstr>Site – Link Cloud</vt:lpstr>
      <vt:lpstr>Pergunta da Plateia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NONONONONO NONONONONO NONONONO</dc:title>
  <dc:creator>Anderson Carvalho dos  Santos</dc:creator>
  <cp:lastModifiedBy>Anderson Gomes</cp:lastModifiedBy>
  <cp:revision>240</cp:revision>
  <dcterms:modified xsi:type="dcterms:W3CDTF">2023-12-02T10:25:34Z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0x010100E7E326A6FBD7C948AAF887265A2DB080</vt:lpwstr>
  </property>
</Properties>
</file>